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028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0477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7580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120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3001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2796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64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651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6105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918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401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D4F723-B822-4EF0-9F8D-AEB123709FCC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7C167-0B4A-453A-A13C-18988BCFDC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1187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4464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47663"/>
            <a:ext cx="12192000" cy="61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222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Tín Võ</dc:creator>
  <cp:lastModifiedBy>Tín Võ</cp:lastModifiedBy>
  <cp:revision>3</cp:revision>
  <dcterms:created xsi:type="dcterms:W3CDTF">2023-04-17T11:33:12Z</dcterms:created>
  <dcterms:modified xsi:type="dcterms:W3CDTF">2023-04-17T11:42:48Z</dcterms:modified>
</cp:coreProperties>
</file>

<file path=docProps/thumbnail.jpeg>
</file>